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70" d="100"/>
          <a:sy n="170" d="100"/>
        </p:scale>
        <p:origin x="348" y="-6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0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3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7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AE4B-138B-4A4A-B34D-17692FC6C9F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73A4-9343-41F8-BDDB-7185E4C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5D01623-81D9-39D6-1DE9-2BEAE3A6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0"/>
            <a:ext cx="6858000" cy="9906000"/>
          </a:xfrm>
          <a:prstGeom prst="rect">
            <a:avLst/>
          </a:prstGeom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1ACE784-6F5F-90FB-0106-973D78C6F136}"/>
              </a:ext>
            </a:extLst>
          </p:cNvPr>
          <p:cNvSpPr txBox="1"/>
          <p:nvPr/>
        </p:nvSpPr>
        <p:spPr>
          <a:xfrm>
            <a:off x="-10510" y="2344654"/>
            <a:ext cx="697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ลงพื้นที่สำรวจค่ายลูกเสือจังหวัดชัยภูมิ(ค่ายลูกเสือภักดีชุมพล) 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E0B9D6D2-4E0C-BCB3-06CC-51A48D6C3E1A}"/>
              </a:ext>
            </a:extLst>
          </p:cNvPr>
          <p:cNvSpPr txBox="1"/>
          <p:nvPr/>
        </p:nvSpPr>
        <p:spPr>
          <a:xfrm>
            <a:off x="0" y="8117659"/>
            <a:ext cx="6858000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spcBef>
                <a:spcPts val="1200"/>
              </a:spcBef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17 ตุลาคม 2566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นายธีรพง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ชัยชนะกลาง รอง ผอ.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ป.ชัยภูมิ เขต 1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พร้อมด้วย </a:t>
            </a:r>
            <a:b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นางดวงพร ไตรเสนีย์  ผอ.กลุ่มส่งเสริมการจัดการศึกษา และบุคลากรกลุ่มส่งเสริมการจัดการศึกษา  </a:t>
            </a:r>
            <a:b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ลงพื้นที่สำรวจค่ายลูกเสือจังหวัดชัยภูมิ(ค่ายลูกเสือภักดีชุมพล) ตำบลโพนทอง อำเภอเมืองชัยภูมิ </a:t>
            </a:r>
            <a:b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จังหวัดชัยภูมิ </a:t>
            </a:r>
            <a: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เพื่อเตรียมความพร้อมการปรับปรุงภูมิทัศน์ และสิ่งแวดล้อม พัฒนาค่ายลูกเสือลูกเสือ</a:t>
            </a:r>
            <a:b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จังหวัดชัยภูมิ(ค่ายลูกเสือภักดีชุมพล) ต่อไป </a:t>
            </a:r>
            <a:endParaRPr lang="th-TH" sz="7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3F1395B1-FF75-0F9E-DEC3-219B3F09576C}"/>
              </a:ext>
            </a:extLst>
          </p:cNvPr>
          <p:cNvSpPr txBox="1"/>
          <p:nvPr/>
        </p:nvSpPr>
        <p:spPr>
          <a:xfrm>
            <a:off x="2750541" y="1733550"/>
            <a:ext cx="4219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ปีที่ 9 ฉบับที่ 26 วันอังคารที่ 17 ตุลาคม 2566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11C3070-7C89-E7EC-A81F-DFF8B527374B}"/>
              </a:ext>
            </a:extLst>
          </p:cNvPr>
          <p:cNvSpPr txBox="1"/>
          <p:nvPr/>
        </p:nvSpPr>
        <p:spPr>
          <a:xfrm>
            <a:off x="3547827" y="9211146"/>
            <a:ext cx="34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รายงานโดย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กลุ่มส่งเสริมการจัดการศึกษา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D73D3EE-CDF0-5DDE-89DF-D394A447B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" y="2914633"/>
            <a:ext cx="3183189" cy="238739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33A19C1-CEC7-6D84-F253-28F607519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73" y="2914633"/>
            <a:ext cx="3414239" cy="256125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3308551-BE91-FCB3-C12A-13FAAA1A42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26001" r="3729" b="5412"/>
          <a:stretch/>
        </p:blipFill>
        <p:spPr>
          <a:xfrm>
            <a:off x="3821705" y="5425988"/>
            <a:ext cx="2859807" cy="180248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8478886-F121-0A9C-0582-AD78388B4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94" y="4847704"/>
            <a:ext cx="1842352" cy="1382076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052A235-0BB5-5642-950D-2753DBAA26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38" y="6210750"/>
            <a:ext cx="1831346" cy="137351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92F8517-6B2B-7F75-DB3F-555949F42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" y="5193527"/>
            <a:ext cx="2095303" cy="1571477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7E035D7-056F-6B9B-9D5B-7DFE37EBE8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3520"/>
          <a:stretch/>
        </p:blipFill>
        <p:spPr>
          <a:xfrm>
            <a:off x="84505" y="6690175"/>
            <a:ext cx="1965389" cy="14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023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121</Words>
  <Application>Microsoft Office PowerPoint</Application>
  <PresentationFormat>กระดาษ A4 (210x297 มม.)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PKMAN</dc:creator>
  <cp:lastModifiedBy>Pee</cp:lastModifiedBy>
  <cp:revision>9</cp:revision>
  <dcterms:created xsi:type="dcterms:W3CDTF">2023-01-18T08:27:48Z</dcterms:created>
  <dcterms:modified xsi:type="dcterms:W3CDTF">2023-10-17T09:04:05Z</dcterms:modified>
</cp:coreProperties>
</file>